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300" r:id="rId5"/>
    <p:sldId id="260" r:id="rId6"/>
    <p:sldId id="258" r:id="rId7"/>
    <p:sldId id="301" r:id="rId8"/>
    <p:sldId id="259" r:id="rId9"/>
    <p:sldId id="324" r:id="rId10"/>
    <p:sldId id="261" r:id="rId11"/>
    <p:sldId id="276" r:id="rId12"/>
    <p:sldId id="262" r:id="rId13"/>
    <p:sldId id="275" r:id="rId14"/>
    <p:sldId id="263" r:id="rId15"/>
    <p:sldId id="265" r:id="rId16"/>
    <p:sldId id="264" r:id="rId17"/>
    <p:sldId id="288" r:id="rId18"/>
    <p:sldId id="278" r:id="rId19"/>
    <p:sldId id="279" r:id="rId20"/>
    <p:sldId id="280" r:id="rId21"/>
    <p:sldId id="325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</p:sldIdLst>
  <p:sldSz cx="9144000" cy="6858000" type="screen4x3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4970"/>
            <a:ext cx="9154795" cy="5318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1316355"/>
            <a:ext cx="8549640" cy="3569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83185"/>
            <a:ext cx="8435975" cy="6609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" y="1805305"/>
            <a:ext cx="8980170" cy="1717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" y="53975"/>
            <a:ext cx="8884920" cy="4572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" y="4558030"/>
            <a:ext cx="7887335" cy="1809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2091055"/>
            <a:ext cx="8806180" cy="25996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342900"/>
            <a:ext cx="8956675" cy="3634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175760"/>
            <a:ext cx="8980170" cy="23234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10160"/>
            <a:ext cx="7554595" cy="67805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539750"/>
            <a:ext cx="897636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" y="19685"/>
            <a:ext cx="7512050" cy="68383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" y="267335"/>
            <a:ext cx="8745220" cy="663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" y="1736090"/>
            <a:ext cx="2379980" cy="3152140"/>
          </a:xfrm>
          <a:prstGeom prst="rect">
            <a:avLst/>
          </a:prstGeom>
        </p:spPr>
      </p:pic>
      <p:pic>
        <p:nvPicPr>
          <p:cNvPr id="4" name="图片 3" descr="11"/>
          <p:cNvPicPr>
            <a:picLocks noChangeAspect="1"/>
          </p:cNvPicPr>
          <p:nvPr/>
        </p:nvPicPr>
        <p:blipFill>
          <a:blip r:embed="rId3"/>
          <a:srcRect l="6198" t="14833" r="7790" b="23815"/>
          <a:stretch>
            <a:fillRect/>
          </a:stretch>
        </p:blipFill>
        <p:spPr>
          <a:xfrm>
            <a:off x="3102610" y="1200150"/>
            <a:ext cx="5352415" cy="5090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0"/>
            <a:ext cx="8108950" cy="68091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55895" y="4598670"/>
            <a:ext cx="2802890" cy="227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115"/>
            <a:ext cx="9130665" cy="64058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726440"/>
            <a:ext cx="8783320" cy="43986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-99695"/>
            <a:ext cx="768096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184150"/>
            <a:ext cx="8075930" cy="3794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4052570"/>
            <a:ext cx="7985125" cy="13982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851025"/>
            <a:ext cx="8785860" cy="18173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515620"/>
            <a:ext cx="8791575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911225"/>
            <a:ext cx="8352155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35" y="334645"/>
            <a:ext cx="8507730" cy="54813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661670"/>
            <a:ext cx="9076690" cy="4892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" y="1374140"/>
            <a:ext cx="9074785" cy="1407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-101600"/>
            <a:ext cx="8356600" cy="70612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2142490" y="1998345"/>
            <a:ext cx="626110" cy="0"/>
          </a:xfrm>
          <a:prstGeom prst="line">
            <a:avLst/>
          </a:prstGeom>
          <a:ln w="31750" cap="rnd">
            <a:solidFill>
              <a:schemeClr val="accent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768600" y="1998345"/>
            <a:ext cx="165798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应该是负的</a:t>
            </a:r>
            <a:endParaRPr lang="zh-CN" altLang="en-US" sz="180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04140"/>
            <a:ext cx="8272145" cy="6649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524510"/>
            <a:ext cx="8602980" cy="673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35" y="1656715"/>
            <a:ext cx="4051935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46990"/>
            <a:ext cx="8712200" cy="6618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" y="720090"/>
            <a:ext cx="8489950" cy="4744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305435"/>
            <a:ext cx="8942705" cy="52914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UwYmQ1M2I5M2VjNDAxZTViMGU1N2NlZWUzZWE3M2I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WPS 演示</Application>
  <PresentationFormat>宽屏</PresentationFormat>
  <Paragraphs>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yaping wang</dc:creator>
  <cp:lastModifiedBy>螺丝姐</cp:lastModifiedBy>
  <cp:revision>9</cp:revision>
  <dcterms:created xsi:type="dcterms:W3CDTF">2023-08-09T12:44:00Z</dcterms:created>
  <dcterms:modified xsi:type="dcterms:W3CDTF">2024-03-17T12:25:14Z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2052-12.1.0.16388</vt:lpwstr>
  </property>
</Properties>
</file>